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0" r:id="rId4"/>
    <p:sldId id="861" r:id="rId5"/>
    <p:sldId id="864" r:id="rId6"/>
    <p:sldId id="862" r:id="rId7"/>
    <p:sldId id="865" r:id="rId8"/>
    <p:sldId id="863" r:id="rId9"/>
    <p:sldId id="8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55AA8583-7BB5-4759-B5BC-A2878B9E49E4}"/>
    <pc:docChg chg="addSld delSld modSld sldOrd">
      <pc:chgData name="贵申 王" userId="201fba2491c5f930" providerId="LiveId" clId="{55AA8583-7BB5-4759-B5BC-A2878B9E49E4}" dt="2025-07-16T02:30:05.913" v="96" actId="20577"/>
      <pc:docMkLst>
        <pc:docMk/>
      </pc:docMkLst>
      <pc:sldChg chg="modSp mod">
        <pc:chgData name="贵申 王" userId="201fba2491c5f930" providerId="LiveId" clId="{55AA8583-7BB5-4759-B5BC-A2878B9E49E4}" dt="2025-07-16T02:29:10.062" v="68" actId="20577"/>
        <pc:sldMkLst>
          <pc:docMk/>
          <pc:sldMk cId="0" sldId="859"/>
        </pc:sldMkLst>
        <pc:spChg chg="mod">
          <ac:chgData name="贵申 王" userId="201fba2491c5f930" providerId="LiveId" clId="{55AA8583-7BB5-4759-B5BC-A2878B9E49E4}" dt="2025-07-16T02:29:10.062" v="68" actId="2057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55AA8583-7BB5-4759-B5BC-A2878B9E49E4}" dt="2025-07-16T02:20:40.528" v="23" actId="20577"/>
          <ac:spMkLst>
            <pc:docMk/>
            <pc:sldMk cId="0" sldId="859"/>
            <ac:spMk id="580611" creationId="{44038959-F876-B8F4-6BF3-8BCCFA76856D}"/>
          </ac:spMkLst>
        </pc:spChg>
      </pc:sldChg>
      <pc:sldChg chg="del">
        <pc:chgData name="贵申 王" userId="201fba2491c5f930" providerId="LiveId" clId="{55AA8583-7BB5-4759-B5BC-A2878B9E49E4}" dt="2025-07-16T01:53:07.122" v="0" actId="47"/>
        <pc:sldMkLst>
          <pc:docMk/>
          <pc:sldMk cId="0" sldId="860"/>
        </pc:sldMkLst>
      </pc:sldChg>
      <pc:sldChg chg="modSp add mod">
        <pc:chgData name="贵申 王" userId="201fba2491c5f930" providerId="LiveId" clId="{55AA8583-7BB5-4759-B5BC-A2878B9E49E4}" dt="2025-07-16T02:29:27.146" v="72" actId="20577"/>
        <pc:sldMkLst>
          <pc:docMk/>
          <pc:sldMk cId="2462014361" sldId="860"/>
        </pc:sldMkLst>
        <pc:spChg chg="mod">
          <ac:chgData name="贵申 王" userId="201fba2491c5f930" providerId="LiveId" clId="{55AA8583-7BB5-4759-B5BC-A2878B9E49E4}" dt="2025-07-16T02:29:27.146" v="72" actId="20577"/>
          <ac:spMkLst>
            <pc:docMk/>
            <pc:sldMk cId="2462014361" sldId="860"/>
            <ac:spMk id="580610" creationId="{AA8EDC4E-1FA8-4F83-05E7-C1E542B2CB54}"/>
          </ac:spMkLst>
        </pc:spChg>
        <pc:spChg chg="mod">
          <ac:chgData name="贵申 王" userId="201fba2491c5f930" providerId="LiveId" clId="{55AA8583-7BB5-4759-B5BC-A2878B9E49E4}" dt="2025-07-16T02:24:05.998" v="47" actId="255"/>
          <ac:spMkLst>
            <pc:docMk/>
            <pc:sldMk cId="2462014361" sldId="860"/>
            <ac:spMk id="580611" creationId="{CFA2B011-ADAD-C1F8-0AF1-5D320FB5CFB5}"/>
          </ac:spMkLst>
        </pc:spChg>
      </pc:sldChg>
      <pc:sldChg chg="del">
        <pc:chgData name="贵申 王" userId="201fba2491c5f930" providerId="LiveId" clId="{55AA8583-7BB5-4759-B5BC-A2878B9E49E4}" dt="2025-07-16T01:53:09.221" v="1" actId="47"/>
        <pc:sldMkLst>
          <pc:docMk/>
          <pc:sldMk cId="0" sldId="861"/>
        </pc:sldMkLst>
      </pc:sldChg>
      <pc:sldChg chg="modSp add mod">
        <pc:chgData name="贵申 王" userId="201fba2491c5f930" providerId="LiveId" clId="{55AA8583-7BB5-4759-B5BC-A2878B9E49E4}" dt="2025-07-16T02:29:32.933" v="76" actId="20577"/>
        <pc:sldMkLst>
          <pc:docMk/>
          <pc:sldMk cId="2110053851" sldId="861"/>
        </pc:sldMkLst>
        <pc:spChg chg="mod">
          <ac:chgData name="贵申 王" userId="201fba2491c5f930" providerId="LiveId" clId="{55AA8583-7BB5-4759-B5BC-A2878B9E49E4}" dt="2025-07-16T02:29:32.933" v="76" actId="20577"/>
          <ac:spMkLst>
            <pc:docMk/>
            <pc:sldMk cId="2110053851" sldId="861"/>
            <ac:spMk id="580610" creationId="{7BB4DF05-D76D-CBCB-1799-EC8C29670300}"/>
          </ac:spMkLst>
        </pc:spChg>
        <pc:spChg chg="mod">
          <ac:chgData name="贵申 王" userId="201fba2491c5f930" providerId="LiveId" clId="{55AA8583-7BB5-4759-B5BC-A2878B9E49E4}" dt="2025-07-16T02:22:23.086" v="40" actId="20577"/>
          <ac:spMkLst>
            <pc:docMk/>
            <pc:sldMk cId="2110053851" sldId="861"/>
            <ac:spMk id="580611" creationId="{E56615AD-082C-E662-C656-0B21F453DF1F}"/>
          </ac:spMkLst>
        </pc:spChg>
      </pc:sldChg>
      <pc:sldChg chg="modSp add mod">
        <pc:chgData name="贵申 王" userId="201fba2491c5f930" providerId="LiveId" clId="{55AA8583-7BB5-4759-B5BC-A2878B9E49E4}" dt="2025-07-16T02:29:46.548" v="84" actId="20577"/>
        <pc:sldMkLst>
          <pc:docMk/>
          <pc:sldMk cId="1540348252" sldId="862"/>
        </pc:sldMkLst>
        <pc:spChg chg="mod">
          <ac:chgData name="贵申 王" userId="201fba2491c5f930" providerId="LiveId" clId="{55AA8583-7BB5-4759-B5BC-A2878B9E49E4}" dt="2025-07-16T02:29:46.548" v="84" actId="20577"/>
          <ac:spMkLst>
            <pc:docMk/>
            <pc:sldMk cId="1540348252" sldId="862"/>
            <ac:spMk id="580610" creationId="{85955573-D9AE-A5C4-9276-83BBAAA71B09}"/>
          </ac:spMkLst>
        </pc:spChg>
        <pc:spChg chg="mod">
          <ac:chgData name="贵申 王" userId="201fba2491c5f930" providerId="LiveId" clId="{55AA8583-7BB5-4759-B5BC-A2878B9E49E4}" dt="2025-07-16T02:25:46.867" v="48" actId="948"/>
          <ac:spMkLst>
            <pc:docMk/>
            <pc:sldMk cId="1540348252" sldId="862"/>
            <ac:spMk id="580611" creationId="{ABA2994A-64AE-616C-F1ED-26B4E4FACAE2}"/>
          </ac:spMkLst>
        </pc:spChg>
      </pc:sldChg>
      <pc:sldChg chg="modSp add mod">
        <pc:chgData name="贵申 王" userId="201fba2491c5f930" providerId="LiveId" clId="{55AA8583-7BB5-4759-B5BC-A2878B9E49E4}" dt="2025-07-16T02:29:59.003" v="92" actId="20577"/>
        <pc:sldMkLst>
          <pc:docMk/>
          <pc:sldMk cId="3441082965" sldId="863"/>
        </pc:sldMkLst>
        <pc:spChg chg="mod">
          <ac:chgData name="贵申 王" userId="201fba2491c5f930" providerId="LiveId" clId="{55AA8583-7BB5-4759-B5BC-A2878B9E49E4}" dt="2025-07-16T02:29:59.003" v="92" actId="20577"/>
          <ac:spMkLst>
            <pc:docMk/>
            <pc:sldMk cId="3441082965" sldId="863"/>
            <ac:spMk id="580610" creationId="{8258AFD4-1AEA-D570-7BD1-080961F0E1B8}"/>
          </ac:spMkLst>
        </pc:spChg>
        <pc:spChg chg="mod">
          <ac:chgData name="贵申 王" userId="201fba2491c5f930" providerId="LiveId" clId="{55AA8583-7BB5-4759-B5BC-A2878B9E49E4}" dt="2025-07-16T02:27:20.767" v="55" actId="948"/>
          <ac:spMkLst>
            <pc:docMk/>
            <pc:sldMk cId="3441082965" sldId="863"/>
            <ac:spMk id="580611" creationId="{A1840516-1D85-D651-BCC7-246DB401AD51}"/>
          </ac:spMkLst>
        </pc:spChg>
      </pc:sldChg>
      <pc:sldChg chg="modSp add mod ord">
        <pc:chgData name="贵申 王" userId="201fba2491c5f930" providerId="LiveId" clId="{55AA8583-7BB5-4759-B5BC-A2878B9E49E4}" dt="2025-07-16T02:29:39.373" v="80" actId="20577"/>
        <pc:sldMkLst>
          <pc:docMk/>
          <pc:sldMk cId="4285004050" sldId="864"/>
        </pc:sldMkLst>
        <pc:spChg chg="mod">
          <ac:chgData name="贵申 王" userId="201fba2491c5f930" providerId="LiveId" clId="{55AA8583-7BB5-4759-B5BC-A2878B9E49E4}" dt="2025-07-16T02:29:39.373" v="80" actId="20577"/>
          <ac:spMkLst>
            <pc:docMk/>
            <pc:sldMk cId="4285004050" sldId="864"/>
            <ac:spMk id="580610" creationId="{118D1EC6-C630-5FD8-123C-21D9DAB54793}"/>
          </ac:spMkLst>
        </pc:spChg>
      </pc:sldChg>
      <pc:sldChg chg="modSp add mod ord">
        <pc:chgData name="贵申 王" userId="201fba2491c5f930" providerId="LiveId" clId="{55AA8583-7BB5-4759-B5BC-A2878B9E49E4}" dt="2025-07-16T02:29:52.730" v="88" actId="20577"/>
        <pc:sldMkLst>
          <pc:docMk/>
          <pc:sldMk cId="3501504057" sldId="865"/>
        </pc:sldMkLst>
        <pc:spChg chg="mod">
          <ac:chgData name="贵申 王" userId="201fba2491c5f930" providerId="LiveId" clId="{55AA8583-7BB5-4759-B5BC-A2878B9E49E4}" dt="2025-07-16T02:29:52.730" v="88" actId="20577"/>
          <ac:spMkLst>
            <pc:docMk/>
            <pc:sldMk cId="3501504057" sldId="865"/>
            <ac:spMk id="580610" creationId="{34B455B1-0A54-0505-3715-B17AC2ECA719}"/>
          </ac:spMkLst>
        </pc:spChg>
      </pc:sldChg>
      <pc:sldChg chg="modSp add mod ord">
        <pc:chgData name="贵申 王" userId="201fba2491c5f930" providerId="LiveId" clId="{55AA8583-7BB5-4759-B5BC-A2878B9E49E4}" dt="2025-07-16T02:30:05.913" v="96" actId="20577"/>
        <pc:sldMkLst>
          <pc:docMk/>
          <pc:sldMk cId="68457121" sldId="866"/>
        </pc:sldMkLst>
        <pc:spChg chg="mod">
          <ac:chgData name="贵申 王" userId="201fba2491c5f930" providerId="LiveId" clId="{55AA8583-7BB5-4759-B5BC-A2878B9E49E4}" dt="2025-07-16T02:30:05.913" v="96" actId="20577"/>
          <ac:spMkLst>
            <pc:docMk/>
            <pc:sldMk cId="68457121" sldId="866"/>
            <ac:spMk id="580610" creationId="{75C794A2-DF77-179A-A052-F3EB95226172}"/>
          </ac:spMkLst>
        </pc:spChg>
      </pc:sldChg>
    </pc:docChg>
  </pc:docChgLst>
  <pc:docChgLst>
    <pc:chgData name="贵申 王" userId="201fba2491c5f930" providerId="LiveId" clId="{3220D1C1-4C4D-450A-AF0E-A1AFA9429BDA}"/>
    <pc:docChg chg="custSel addSld modSld">
      <pc:chgData name="贵申 王" userId="201fba2491c5f930" providerId="LiveId" clId="{3220D1C1-4C4D-450A-AF0E-A1AFA9429BDA}" dt="2023-10-13T02:40:53.021" v="168" actId="20577"/>
      <pc:docMkLst>
        <pc:docMk/>
      </pc:docMkLst>
      <pc:sldChg chg="delSp modSp add mod">
        <pc:chgData name="贵申 王" userId="201fba2491c5f930" providerId="LiveId" clId="{3220D1C1-4C4D-450A-AF0E-A1AFA9429BDA}" dt="2023-10-13T02:28:40.072" v="116" actId="20577"/>
        <pc:sldMkLst>
          <pc:docMk/>
          <pc:sldMk cId="0" sldId="859"/>
        </pc:sldMkLst>
      </pc:sldChg>
      <pc:sldChg chg="delSp modSp add mod">
        <pc:chgData name="贵申 王" userId="201fba2491c5f930" providerId="LiveId" clId="{3220D1C1-4C4D-450A-AF0E-A1AFA9429BDA}" dt="2023-10-13T02:40:53.021" v="168" actId="20577"/>
        <pc:sldMkLst>
          <pc:docMk/>
          <pc:sldMk cId="0" sldId="860"/>
        </pc:sldMkLst>
      </pc:sldChg>
      <pc:sldChg chg="delSp modSp add mod">
        <pc:chgData name="贵申 王" userId="201fba2491c5f930" providerId="LiveId" clId="{3220D1C1-4C4D-450A-AF0E-A1AFA9429BDA}" dt="2023-10-13T02:36:45.574" v="162" actId="20577"/>
        <pc:sldMkLst>
          <pc:docMk/>
          <pc:sldMk cId="0" sldId="861"/>
        </pc:sldMkLst>
      </pc:sldChg>
    </pc:docChg>
  </pc:docChgLst>
  <pc:docChgLst>
    <pc:chgData name="贵申 王" userId="201fba2491c5f930" providerId="LiveId" clId="{547A9F9D-27D1-41D2-A5C1-1638D15B6932}"/>
    <pc:docChg chg="modSld">
      <pc:chgData name="贵申 王" userId="201fba2491c5f930" providerId="LiveId" clId="{547A9F9D-27D1-41D2-A5C1-1638D15B6932}" dt="2024-10-24T19:29:41.240" v="0" actId="14100"/>
      <pc:docMkLst>
        <pc:docMk/>
      </pc:docMkLst>
      <pc:sldChg chg="modSp">
        <pc:chgData name="贵申 王" userId="201fba2491c5f930" providerId="LiveId" clId="{547A9F9D-27D1-41D2-A5C1-1638D15B6932}" dt="2024-10-24T19:29:41.240" v="0" actId="14100"/>
        <pc:sldMkLst>
          <pc:docMk/>
          <pc:sldMk cId="0" sldId="859"/>
        </pc:sldMkLst>
      </pc:sldChg>
    </pc:docChg>
  </pc:docChgLst>
  <pc:docChgLst>
    <pc:chgData name="贵申 王" userId="201fba2491c5f930" providerId="LiveId" clId="{72844450-5EB9-4551-891C-E3CBFD1879C0}"/>
    <pc:docChg chg="modSld">
      <pc:chgData name="贵申 王" userId="201fba2491c5f930" providerId="LiveId" clId="{72844450-5EB9-4551-891C-E3CBFD1879C0}" dt="2025-07-11T03:24:24.215" v="0" actId="14100"/>
      <pc:docMkLst>
        <pc:docMk/>
      </pc:docMkLst>
      <pc:sldChg chg="modSp">
        <pc:chgData name="贵申 王" userId="201fba2491c5f930" providerId="LiveId" clId="{72844450-5EB9-4551-891C-E3CBFD1879C0}" dt="2025-07-11T03:24:24.215" v="0" actId="14100"/>
        <pc:sldMkLst>
          <pc:docMk/>
          <pc:sldMk cId="0" sldId="8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1/8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我闻主声说道：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“你力虽微且弱，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只需儆醒祷告，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一切主已代作。”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hear the Savior say,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“Thy strength indeed is small,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 of weakness, watch and pray,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in Me thine all in all.”</a:t>
            </a:r>
            <a:r>
              <a:rPr lang="en-US" altLang="en-US" sz="3200" dirty="0">
                <a:solidFill>
                  <a:prstClr val="black"/>
                </a:solidFill>
                <a:latin typeface="TSC FLi S5 TT" pitchFamily="49" charset="-128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352A780-7C5F-B782-7593-A27FC80F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AA8EDC4E-1FA8-4F83-05E7-C1E542B2C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2/8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CFA2B011-ADAD-C1F8-0AF1-5D320FB5C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耶稣尽代还，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一切赖主血，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罪染我身留黑迹，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主洗我白如雪。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paid it all,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to Him I owe.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had left a crimson stain,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washed it white as snow.</a:t>
            </a:r>
          </a:p>
        </p:txBody>
      </p:sp>
    </p:spTree>
    <p:extLst>
      <p:ext uri="{BB962C8B-B14F-4D97-AF65-F5344CB8AC3E}">
        <p14:creationId xmlns:p14="http://schemas.microsoft.com/office/powerpoint/2010/main" val="2462014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9B70E91-F0EF-B224-3AB3-A2C3856AF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7BB4DF05-D76D-CBCB-1799-EC8C29670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3/8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E56615AD-082C-E662-C656-0B21F453D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我伏在主脚前，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专靠主名恳求，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去我癞子瘢点，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化我铁石心肠。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now indeed I find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Thy power, and Thine alone,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change the leper’s spots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melt the heart of stone.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SzPct val="85000"/>
            </a:pPr>
            <a:r>
              <a:rPr lang="en-US" altLang="en-US" sz="3200" dirty="0">
                <a:solidFill>
                  <a:prstClr val="black"/>
                </a:solidFill>
                <a:latin typeface="TSC FLi S5 TT" pitchFamily="49" charset="-128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10053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1D5B3D9-910C-E2A6-2133-9C20C6DD3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118D1EC6-C630-5FD8-123C-21D9DAB5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4/8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EDEBC40D-D335-47D3-4848-96DD103CB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耶稣尽代还，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一切赖主血，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罪染我身留黑迹，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主洗我白如雪。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paid it all,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to Him I owe.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had left a crimson stain,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washed it white as snow.</a:t>
            </a:r>
          </a:p>
        </p:txBody>
      </p:sp>
    </p:spTree>
    <p:extLst>
      <p:ext uri="{BB962C8B-B14F-4D97-AF65-F5344CB8AC3E}">
        <p14:creationId xmlns:p14="http://schemas.microsoft.com/office/powerpoint/2010/main" val="4285004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67EE69C-841B-2DBC-57C2-8A81AA049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85955573-D9AE-A5C4-9276-83BBAAA71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5/8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ABA2994A-64AE-616C-F1ED-26B4E4FAC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我无功德可言，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只求蒙主喜悦，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要将罪污洗净，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惟靠羔羊宝血。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nothing good have I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Whereby Thy grace to claim;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I’ll wash my garments white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blood of Calvary's Lamb.</a:t>
            </a:r>
          </a:p>
        </p:txBody>
      </p:sp>
    </p:spTree>
    <p:extLst>
      <p:ext uri="{BB962C8B-B14F-4D97-AF65-F5344CB8AC3E}">
        <p14:creationId xmlns:p14="http://schemas.microsoft.com/office/powerpoint/2010/main" val="1540348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36ADCB8-ED3D-848B-F49F-10042290C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34B455B1-0A54-0505-3715-B17AC2ECA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6/8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3141D704-61FD-7C8E-280F-D70BEFC43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耶稣尽代还，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一切赖主血，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罪染我身留黑迹，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主洗我白如雪。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paid it all,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to Him I owe.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had left a crimson stain,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washed it white as snow.</a:t>
            </a:r>
          </a:p>
        </p:txBody>
      </p:sp>
    </p:spTree>
    <p:extLst>
      <p:ext uri="{BB962C8B-B14F-4D97-AF65-F5344CB8AC3E}">
        <p14:creationId xmlns:p14="http://schemas.microsoft.com/office/powerpoint/2010/main" val="350150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F5F41BF-FE19-18D4-B24A-9C94E7D9E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8258AFD4-1AEA-D570-7BD1-080961F0E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Savior Say 7/8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A1840516-1D85-D651-BCC7-246DB401A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当我立宝座前，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因主一切成就，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我必仍然歌唱，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主死使我得救。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when, before the throne,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stand in Him complete,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“Jesus died my soul to save,”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lips shall still repeat.</a:t>
            </a:r>
          </a:p>
        </p:txBody>
      </p:sp>
    </p:spTree>
    <p:extLst>
      <p:ext uri="{BB962C8B-B14F-4D97-AF65-F5344CB8AC3E}">
        <p14:creationId xmlns:p14="http://schemas.microsoft.com/office/powerpoint/2010/main" val="344108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0492B8B-113C-A924-ACB1-C16E0F5E0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75C794A2-DF77-179A-A052-F3EB95226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我闻主声说道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Hear the </a:t>
            </a:r>
            <a:r>
              <a:rPr lang="en-US" altLang="en-US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Savior Say 8/8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39F9A89B-30B3-E786-2D91-8671EE9A6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82139"/>
            <a:ext cx="10652760" cy="4516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耶稣尽代还，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一切赖主血，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罪染我身留黑迹，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主洗我白如雪。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paid it all,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to Him I owe.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had left a crimson stain,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washed it white as snow.</a:t>
            </a:r>
          </a:p>
        </p:txBody>
      </p:sp>
    </p:spTree>
    <p:extLst>
      <p:ext uri="{BB962C8B-B14F-4D97-AF65-F5344CB8AC3E}">
        <p14:creationId xmlns:p14="http://schemas.microsoft.com/office/powerpoint/2010/main" val="6845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551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Microsoft YaHei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2023-10-13T02:06:59Z</dcterms:created>
  <dcterms:modified xsi:type="dcterms:W3CDTF">2025-07-16T02:30:10Z</dcterms:modified>
</cp:coreProperties>
</file>